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8"/>
  </p:notesMasterIdLst>
  <p:sldIdLst>
    <p:sldId id="261" r:id="rId2"/>
    <p:sldId id="260" r:id="rId3"/>
    <p:sldId id="259" r:id="rId4"/>
    <p:sldId id="257" r:id="rId5"/>
    <p:sldId id="258" r:id="rId6"/>
    <p:sldId id="262" r:id="rId7"/>
  </p:sldIdLst>
  <p:sldSz cx="18288000" cy="10287000"/>
  <p:notesSz cx="18288000" cy="10287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000000"/>
          </p15:clr>
        </p15:guide>
        <p15:guide id="2" pos="2160" userDrawn="1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9" roundtripDataSignature="AMtx7mg4SzJU0amjqIme1R7tu3WAFdfT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748" y="4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customschemas.google.com/relationships/presentationmetadata" Target="metadata"/></Relationships>
</file>

<file path=ppt/media/image1.jpg>
</file>

<file path=ppt/media/image2.gif>
</file>

<file path=ppt/media/image3.gif>
</file>

<file path=ppt/media/image4.gif>
</file>

<file path=ppt/media/image5.png>
</file>

<file path=ppt/media/image6.jp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5716588" y="771525"/>
            <a:ext cx="6856412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26" name="Google Shape;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55048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002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43" name="Google Shape;4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6588" y="771525"/>
            <a:ext cx="6856412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2334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6588" y="771525"/>
            <a:ext cx="6856412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6588" y="771525"/>
            <a:ext cx="6856412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0"/>
          <p:cNvSpPr txBox="1">
            <a:spLocks noGrp="1"/>
          </p:cNvSpPr>
          <p:nvPr>
            <p:ph type="title"/>
          </p:nvPr>
        </p:nvSpPr>
        <p:spPr>
          <a:xfrm>
            <a:off x="3290591" y="468812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0"/>
          <p:cNvSpPr txBox="1">
            <a:spLocks noGrp="1"/>
          </p:cNvSpPr>
          <p:nvPr>
            <p:ph type="dt" idx="10"/>
          </p:nvPr>
        </p:nvSpPr>
        <p:spPr>
          <a:xfrm>
            <a:off x="1676400" y="9534526"/>
            <a:ext cx="54864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>
              <a:defRPr/>
            </a:pPr>
            <a:endParaRPr lang="en-IN">
              <a:solidFill>
                <a:srgbClr val="FFFFFF"/>
              </a:solidFill>
            </a:endParaRPr>
          </a:p>
        </p:txBody>
      </p:sp>
      <p:sp>
        <p:nvSpPr>
          <p:cNvPr id="16" name="Google Shape;16;p20"/>
          <p:cNvSpPr txBox="1">
            <a:spLocks noGrp="1"/>
          </p:cNvSpPr>
          <p:nvPr>
            <p:ph type="ftr" idx="11"/>
          </p:nvPr>
        </p:nvSpPr>
        <p:spPr>
          <a:xfrm>
            <a:off x="8077200" y="9534526"/>
            <a:ext cx="82296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>
              <a:defRPr/>
            </a:pPr>
            <a:endParaRPr lang="en-IN">
              <a:solidFill>
                <a:srgbClr val="FFFFFF"/>
              </a:solidFill>
            </a:endParaRPr>
          </a:p>
        </p:txBody>
      </p:sp>
      <p:sp>
        <p:nvSpPr>
          <p:cNvPr id="17" name="Google Shape;17;p20"/>
          <p:cNvSpPr txBox="1">
            <a:spLocks noGrp="1"/>
          </p:cNvSpPr>
          <p:nvPr>
            <p:ph type="sldNum" idx="12"/>
          </p:nvPr>
        </p:nvSpPr>
        <p:spPr>
          <a:xfrm>
            <a:off x="8951864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636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9"/>
          <p:cNvSpPr txBox="1">
            <a:spLocks noGrp="1"/>
          </p:cNvSpPr>
          <p:nvPr>
            <p:ph type="ctrTitle"/>
          </p:nvPr>
        </p:nvSpPr>
        <p:spPr>
          <a:xfrm>
            <a:off x="1371600" y="3195638"/>
            <a:ext cx="15544800" cy="2205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9"/>
          <p:cNvSpPr txBox="1">
            <a:spLocks noGrp="1"/>
          </p:cNvSpPr>
          <p:nvPr>
            <p:ph type="subTitle" idx="1"/>
          </p:nvPr>
        </p:nvSpPr>
        <p:spPr>
          <a:xfrm>
            <a:off x="2743200" y="5829300"/>
            <a:ext cx="128016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29"/>
          <p:cNvSpPr txBox="1">
            <a:spLocks noGrp="1"/>
          </p:cNvSpPr>
          <p:nvPr>
            <p:ph type="dt" idx="10"/>
          </p:nvPr>
        </p:nvSpPr>
        <p:spPr>
          <a:xfrm>
            <a:off x="914400" y="953452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>
              <a:defRPr/>
            </a:pPr>
            <a:endParaRPr lang="en-IN">
              <a:solidFill>
                <a:srgbClr val="FFFFFF"/>
              </a:solidFill>
            </a:endParaRPr>
          </a:p>
        </p:txBody>
      </p:sp>
      <p:sp>
        <p:nvSpPr>
          <p:cNvPr id="60" name="Google Shape;60;p29"/>
          <p:cNvSpPr txBox="1">
            <a:spLocks noGrp="1"/>
          </p:cNvSpPr>
          <p:nvPr>
            <p:ph type="ftr" idx="11"/>
          </p:nvPr>
        </p:nvSpPr>
        <p:spPr>
          <a:xfrm>
            <a:off x="6248400" y="9534526"/>
            <a:ext cx="5791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>
              <a:defRPr/>
            </a:pPr>
            <a:endParaRPr lang="en-IN">
              <a:solidFill>
                <a:srgbClr val="FFFFFF"/>
              </a:solidFill>
            </a:endParaRPr>
          </a:p>
        </p:txBody>
      </p:sp>
      <p:sp>
        <p:nvSpPr>
          <p:cNvPr id="61" name="Google Shape;61;p29"/>
          <p:cNvSpPr txBox="1">
            <a:spLocks noGrp="1"/>
          </p:cNvSpPr>
          <p:nvPr>
            <p:ph type="sldNum" idx="12"/>
          </p:nvPr>
        </p:nvSpPr>
        <p:spPr>
          <a:xfrm>
            <a:off x="8951864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454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ustom Layout">
  <p:cSld name="5_Custom Layou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0"/>
          <p:cNvSpPr txBox="1">
            <a:spLocks noGrp="1"/>
          </p:cNvSpPr>
          <p:nvPr>
            <p:ph type="title"/>
          </p:nvPr>
        </p:nvSpPr>
        <p:spPr>
          <a:xfrm>
            <a:off x="3290591" y="468812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0"/>
          <p:cNvSpPr txBox="1">
            <a:spLocks noGrp="1"/>
          </p:cNvSpPr>
          <p:nvPr>
            <p:ph type="dt" idx="10"/>
          </p:nvPr>
        </p:nvSpPr>
        <p:spPr>
          <a:xfrm>
            <a:off x="1676400" y="9534526"/>
            <a:ext cx="54864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>
              <a:defRPr/>
            </a:pPr>
            <a:endParaRPr lang="en-IN">
              <a:solidFill>
                <a:srgbClr val="FFFFFF"/>
              </a:solidFill>
            </a:endParaRPr>
          </a:p>
        </p:txBody>
      </p:sp>
      <p:sp>
        <p:nvSpPr>
          <p:cNvPr id="65" name="Google Shape;65;p30"/>
          <p:cNvSpPr txBox="1">
            <a:spLocks noGrp="1"/>
          </p:cNvSpPr>
          <p:nvPr>
            <p:ph type="ftr" idx="11"/>
          </p:nvPr>
        </p:nvSpPr>
        <p:spPr>
          <a:xfrm>
            <a:off x="8077200" y="9534526"/>
            <a:ext cx="82296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>
              <a:defRPr/>
            </a:pPr>
            <a:endParaRPr lang="en-IN">
              <a:solidFill>
                <a:srgbClr val="FFFFFF"/>
              </a:solidFill>
            </a:endParaRPr>
          </a:p>
        </p:txBody>
      </p:sp>
      <p:sp>
        <p:nvSpPr>
          <p:cNvPr id="66" name="Google Shape;66;p30"/>
          <p:cNvSpPr txBox="1">
            <a:spLocks noGrp="1"/>
          </p:cNvSpPr>
          <p:nvPr>
            <p:ph type="sldNum" idx="12"/>
          </p:nvPr>
        </p:nvSpPr>
        <p:spPr>
          <a:xfrm>
            <a:off x="8951864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1886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3290593" y="468810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dt" idx="10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ftr" idx="11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sldNum" idx="12"/>
          </p:nvPr>
        </p:nvSpPr>
        <p:spPr>
          <a:xfrm>
            <a:off x="8951862" y="9757917"/>
            <a:ext cx="370885" cy="351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31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1"/>
          <p:cNvSpPr txBox="1">
            <a:spLocks noGrp="1"/>
          </p:cNvSpPr>
          <p:nvPr>
            <p:ph type="title"/>
          </p:nvPr>
        </p:nvSpPr>
        <p:spPr>
          <a:xfrm>
            <a:off x="3290591" y="468812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1"/>
          <p:cNvSpPr txBox="1">
            <a:spLocks noGrp="1"/>
          </p:cNvSpPr>
          <p:nvPr>
            <p:ph type="body" idx="1"/>
          </p:nvPr>
        </p:nvSpPr>
        <p:spPr>
          <a:xfrm>
            <a:off x="3290591" y="2745879"/>
            <a:ext cx="11706820" cy="663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marL="514350" lvl="0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1028700" lvl="1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543050" lvl="2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2057400" lvl="3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571750" lvl="4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3086100" lvl="5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600450" lvl="6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4114800" lvl="7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629150" lvl="8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21"/>
          <p:cNvSpPr txBox="1">
            <a:spLocks noGrp="1"/>
          </p:cNvSpPr>
          <p:nvPr>
            <p:ph type="dt" idx="10"/>
          </p:nvPr>
        </p:nvSpPr>
        <p:spPr>
          <a:xfrm>
            <a:off x="914400" y="953452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>
              <a:defRPr/>
            </a:pPr>
            <a:endParaRPr lang="en-IN">
              <a:solidFill>
                <a:srgbClr val="FFFFFF"/>
              </a:solidFill>
            </a:endParaRPr>
          </a:p>
        </p:txBody>
      </p:sp>
      <p:sp>
        <p:nvSpPr>
          <p:cNvPr id="22" name="Google Shape;22;p21"/>
          <p:cNvSpPr txBox="1">
            <a:spLocks noGrp="1"/>
          </p:cNvSpPr>
          <p:nvPr>
            <p:ph type="ftr" idx="11"/>
          </p:nvPr>
        </p:nvSpPr>
        <p:spPr>
          <a:xfrm>
            <a:off x="6248400" y="9534526"/>
            <a:ext cx="5791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>
              <a:defRPr/>
            </a:pPr>
            <a:endParaRPr lang="en-IN">
              <a:solidFill>
                <a:srgbClr val="FFFFFF"/>
              </a:solidFill>
            </a:endParaRPr>
          </a:p>
        </p:txBody>
      </p:sp>
      <p:sp>
        <p:nvSpPr>
          <p:cNvPr id="23" name="Google Shape;23;p21"/>
          <p:cNvSpPr txBox="1">
            <a:spLocks noGrp="1"/>
          </p:cNvSpPr>
          <p:nvPr>
            <p:ph type="sldNum" idx="12"/>
          </p:nvPr>
        </p:nvSpPr>
        <p:spPr>
          <a:xfrm>
            <a:off x="8951864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328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2"/>
          <p:cNvSpPr txBox="1">
            <a:spLocks noGrp="1"/>
          </p:cNvSpPr>
          <p:nvPr>
            <p:ph type="title"/>
          </p:nvPr>
        </p:nvSpPr>
        <p:spPr>
          <a:xfrm>
            <a:off x="3290591" y="468812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2"/>
          <p:cNvSpPr txBox="1">
            <a:spLocks noGrp="1"/>
          </p:cNvSpPr>
          <p:nvPr>
            <p:ph type="dt" idx="10"/>
          </p:nvPr>
        </p:nvSpPr>
        <p:spPr>
          <a:xfrm>
            <a:off x="1676400" y="9534526"/>
            <a:ext cx="54864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>
              <a:defRPr/>
            </a:pPr>
            <a:endParaRPr lang="en-IN"/>
          </a:p>
        </p:txBody>
      </p:sp>
      <p:sp>
        <p:nvSpPr>
          <p:cNvPr id="27" name="Google Shape;27;p22"/>
          <p:cNvSpPr txBox="1">
            <a:spLocks noGrp="1"/>
          </p:cNvSpPr>
          <p:nvPr>
            <p:ph type="ftr" idx="11"/>
          </p:nvPr>
        </p:nvSpPr>
        <p:spPr>
          <a:xfrm>
            <a:off x="8077200" y="9534526"/>
            <a:ext cx="82296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>
              <a:defRPr/>
            </a:pPr>
            <a:endParaRPr lang="en-IN"/>
          </a:p>
        </p:txBody>
      </p:sp>
      <p:sp>
        <p:nvSpPr>
          <p:cNvPr id="28" name="Google Shape;28;p22"/>
          <p:cNvSpPr txBox="1">
            <a:spLocks noGrp="1"/>
          </p:cNvSpPr>
          <p:nvPr>
            <p:ph type="sldNum" idx="12"/>
          </p:nvPr>
        </p:nvSpPr>
        <p:spPr>
          <a:xfrm>
            <a:off x="8951864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076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3_Custom Layou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3"/>
          <p:cNvSpPr txBox="1">
            <a:spLocks noGrp="1"/>
          </p:cNvSpPr>
          <p:nvPr>
            <p:ph type="title"/>
          </p:nvPr>
        </p:nvSpPr>
        <p:spPr>
          <a:xfrm>
            <a:off x="3290591" y="468812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3"/>
          <p:cNvSpPr txBox="1">
            <a:spLocks noGrp="1"/>
          </p:cNvSpPr>
          <p:nvPr>
            <p:ph type="dt" idx="10"/>
          </p:nvPr>
        </p:nvSpPr>
        <p:spPr>
          <a:xfrm>
            <a:off x="1676400" y="9534526"/>
            <a:ext cx="54864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>
              <a:defRPr/>
            </a:pPr>
            <a:endParaRPr lang="en-IN"/>
          </a:p>
        </p:txBody>
      </p:sp>
      <p:sp>
        <p:nvSpPr>
          <p:cNvPr id="32" name="Google Shape;32;p23"/>
          <p:cNvSpPr txBox="1">
            <a:spLocks noGrp="1"/>
          </p:cNvSpPr>
          <p:nvPr>
            <p:ph type="ftr" idx="11"/>
          </p:nvPr>
        </p:nvSpPr>
        <p:spPr>
          <a:xfrm>
            <a:off x="8077200" y="9534526"/>
            <a:ext cx="82296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>
              <a:defRPr/>
            </a:pPr>
            <a:endParaRPr lang="en-IN"/>
          </a:p>
        </p:txBody>
      </p:sp>
      <p:sp>
        <p:nvSpPr>
          <p:cNvPr id="33" name="Google Shape;33;p23"/>
          <p:cNvSpPr txBox="1">
            <a:spLocks noGrp="1"/>
          </p:cNvSpPr>
          <p:nvPr>
            <p:ph type="sldNum" idx="12"/>
          </p:nvPr>
        </p:nvSpPr>
        <p:spPr>
          <a:xfrm>
            <a:off x="8951864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60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4"/>
          <p:cNvSpPr txBox="1">
            <a:spLocks noGrp="1"/>
          </p:cNvSpPr>
          <p:nvPr>
            <p:ph type="dt" idx="10"/>
          </p:nvPr>
        </p:nvSpPr>
        <p:spPr>
          <a:xfrm>
            <a:off x="914400" y="9715499"/>
            <a:ext cx="4267200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>
              <a:defRPr/>
            </a:pPr>
            <a:endParaRPr lang="en-IN"/>
          </a:p>
        </p:txBody>
      </p:sp>
      <p:sp>
        <p:nvSpPr>
          <p:cNvPr id="36" name="Google Shape;36;p24"/>
          <p:cNvSpPr txBox="1">
            <a:spLocks noGrp="1"/>
          </p:cNvSpPr>
          <p:nvPr>
            <p:ph type="ftr" idx="11"/>
          </p:nvPr>
        </p:nvSpPr>
        <p:spPr>
          <a:xfrm>
            <a:off x="5281195" y="9715499"/>
            <a:ext cx="11015439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>
              <a:defRPr/>
            </a:pPr>
            <a:endParaRPr lang="en-IN"/>
          </a:p>
        </p:txBody>
      </p:sp>
      <p:sp>
        <p:nvSpPr>
          <p:cNvPr id="37" name="Google Shape;37;p24"/>
          <p:cNvSpPr txBox="1">
            <a:spLocks noGrp="1"/>
          </p:cNvSpPr>
          <p:nvPr>
            <p:ph type="sldNum" idx="12"/>
          </p:nvPr>
        </p:nvSpPr>
        <p:spPr>
          <a:xfrm>
            <a:off x="8951864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086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5"/>
          <p:cNvSpPr txBox="1">
            <a:spLocks noGrp="1"/>
          </p:cNvSpPr>
          <p:nvPr>
            <p:ph type="title"/>
          </p:nvPr>
        </p:nvSpPr>
        <p:spPr>
          <a:xfrm>
            <a:off x="3290591" y="468812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5"/>
          <p:cNvSpPr txBox="1">
            <a:spLocks noGrp="1"/>
          </p:cNvSpPr>
          <p:nvPr>
            <p:ph type="body" idx="1"/>
          </p:nvPr>
        </p:nvSpPr>
        <p:spPr>
          <a:xfrm>
            <a:off x="914400" y="2660904"/>
            <a:ext cx="8077200" cy="693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0000" rIns="30000" bIns="30000" anchor="ctr" anchorCtr="0">
            <a:normAutofit/>
          </a:bodyPr>
          <a:lstStyle>
            <a:lvl1pPr marL="514350" lvl="0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3150"/>
            </a:lvl1pPr>
            <a:lvl2pPr marL="1028700" lvl="1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700"/>
            </a:lvl2pPr>
            <a:lvl3pPr marL="1543050" lvl="2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250"/>
            </a:lvl3pPr>
            <a:lvl4pPr marL="2057400" lvl="3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4pPr>
            <a:lvl5pPr marL="2571750" lvl="4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5pPr>
            <a:lvl6pPr marL="3086100" lvl="5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6pPr>
            <a:lvl7pPr marL="3600450" lvl="6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7pPr>
            <a:lvl8pPr marL="4114800" lvl="7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8pPr>
            <a:lvl9pPr marL="4629150" lvl="8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body" idx="2"/>
          </p:nvPr>
        </p:nvSpPr>
        <p:spPr>
          <a:xfrm>
            <a:off x="9296400" y="2660904"/>
            <a:ext cx="8077200" cy="693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marL="514350" lvl="0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3150"/>
            </a:lvl1pPr>
            <a:lvl2pPr marL="1028700" lvl="1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700"/>
            </a:lvl2pPr>
            <a:lvl3pPr marL="1543050" lvl="2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250"/>
            </a:lvl3pPr>
            <a:lvl4pPr marL="2057400" lvl="3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4pPr>
            <a:lvl5pPr marL="2571750" lvl="4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5pPr>
            <a:lvl6pPr marL="3086100" lvl="5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6pPr>
            <a:lvl7pPr marL="3600450" lvl="6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7pPr>
            <a:lvl8pPr marL="4114800" lvl="7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8pPr>
            <a:lvl9pPr marL="4629150" lvl="8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dt" idx="10"/>
          </p:nvPr>
        </p:nvSpPr>
        <p:spPr>
          <a:xfrm>
            <a:off x="914400" y="9715499"/>
            <a:ext cx="4267200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>
              <a:defRPr/>
            </a:pPr>
            <a:endParaRPr lang="en-IN"/>
          </a:p>
        </p:txBody>
      </p:sp>
      <p:sp>
        <p:nvSpPr>
          <p:cNvPr id="43" name="Google Shape;43;p25"/>
          <p:cNvSpPr txBox="1">
            <a:spLocks noGrp="1"/>
          </p:cNvSpPr>
          <p:nvPr>
            <p:ph type="ftr" idx="11"/>
          </p:nvPr>
        </p:nvSpPr>
        <p:spPr>
          <a:xfrm>
            <a:off x="5281195" y="9715499"/>
            <a:ext cx="11015439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>
              <a:defRPr/>
            </a:pPr>
            <a:endParaRPr lang="en-IN"/>
          </a:p>
        </p:txBody>
      </p:sp>
      <p:sp>
        <p:nvSpPr>
          <p:cNvPr id="44" name="Google Shape;44;p25"/>
          <p:cNvSpPr txBox="1">
            <a:spLocks noGrp="1"/>
          </p:cNvSpPr>
          <p:nvPr>
            <p:ph type="sldNum" idx="12"/>
          </p:nvPr>
        </p:nvSpPr>
        <p:spPr>
          <a:xfrm>
            <a:off x="8951864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6"/>
          <p:cNvSpPr txBox="1">
            <a:spLocks noGrp="1"/>
          </p:cNvSpPr>
          <p:nvPr>
            <p:ph type="title"/>
          </p:nvPr>
        </p:nvSpPr>
        <p:spPr>
          <a:xfrm>
            <a:off x="3290591" y="468812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dt" idx="10"/>
          </p:nvPr>
        </p:nvSpPr>
        <p:spPr>
          <a:xfrm>
            <a:off x="914400" y="9715499"/>
            <a:ext cx="4267200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>
              <a:defRPr/>
            </a:pPr>
            <a:endParaRPr lang="en-IN"/>
          </a:p>
        </p:txBody>
      </p:sp>
      <p:sp>
        <p:nvSpPr>
          <p:cNvPr id="48" name="Google Shape;48;p26"/>
          <p:cNvSpPr txBox="1">
            <a:spLocks noGrp="1"/>
          </p:cNvSpPr>
          <p:nvPr>
            <p:ph type="ftr" idx="11"/>
          </p:nvPr>
        </p:nvSpPr>
        <p:spPr>
          <a:xfrm>
            <a:off x="5281195" y="9715499"/>
            <a:ext cx="11015439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>
              <a:defRPr/>
            </a:pPr>
            <a:endParaRPr lang="en-IN"/>
          </a:p>
        </p:txBody>
      </p:sp>
      <p:sp>
        <p:nvSpPr>
          <p:cNvPr id="49" name="Google Shape;49;p26"/>
          <p:cNvSpPr txBox="1">
            <a:spLocks noGrp="1"/>
          </p:cNvSpPr>
          <p:nvPr>
            <p:ph type="sldNum" idx="12"/>
          </p:nvPr>
        </p:nvSpPr>
        <p:spPr>
          <a:xfrm>
            <a:off x="8951864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811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copy" type="tx">
  <p:cSld name="Title &amp; Subtitle cop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7"/>
          <p:cNvSpPr txBox="1">
            <a:spLocks noGrp="1"/>
          </p:cNvSpPr>
          <p:nvPr>
            <p:ph type="sldNum" idx="12"/>
          </p:nvPr>
        </p:nvSpPr>
        <p:spPr>
          <a:xfrm>
            <a:off x="8951864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91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 &amp; Sub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8"/>
          <p:cNvSpPr txBox="1">
            <a:spLocks noGrp="1"/>
          </p:cNvSpPr>
          <p:nvPr>
            <p:ph type="title"/>
          </p:nvPr>
        </p:nvSpPr>
        <p:spPr>
          <a:xfrm>
            <a:off x="3625452" y="1727894"/>
            <a:ext cx="11037096" cy="348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B5B"/>
              </a:buClr>
              <a:buSzPts val="2100"/>
              <a:buFont typeface="Helvetica Neue"/>
              <a:buNone/>
              <a:defRPr sz="2363" b="1">
                <a:solidFill>
                  <a:srgbClr val="454B5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8"/>
          <p:cNvSpPr txBox="1">
            <a:spLocks noGrp="1"/>
          </p:cNvSpPr>
          <p:nvPr>
            <p:ph type="body" idx="1"/>
          </p:nvPr>
        </p:nvSpPr>
        <p:spPr>
          <a:xfrm>
            <a:off x="3625452" y="5304239"/>
            <a:ext cx="11037096" cy="1192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normAutofit/>
          </a:bodyPr>
          <a:lstStyle>
            <a:lvl1pPr marL="514350" lvl="0" indent="-25717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2025"/>
            </a:lvl1pPr>
            <a:lvl2pPr marL="1028700" lvl="1" indent="-25717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2025"/>
            </a:lvl2pPr>
            <a:lvl3pPr marL="1543050" lvl="2" indent="-25717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2025"/>
            </a:lvl3pPr>
            <a:lvl4pPr marL="2057400" lvl="3" indent="-25717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2025"/>
            </a:lvl4pPr>
            <a:lvl5pPr marL="2571750" lvl="4" indent="-25717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2025"/>
            </a:lvl5pPr>
            <a:lvl6pPr marL="3086100" lvl="5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600450" lvl="6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4114800" lvl="7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629150" lvl="8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28"/>
          <p:cNvSpPr txBox="1">
            <a:spLocks noGrp="1"/>
          </p:cNvSpPr>
          <p:nvPr>
            <p:ph type="sldNum" idx="12"/>
          </p:nvPr>
        </p:nvSpPr>
        <p:spPr>
          <a:xfrm>
            <a:off x="9137303" y="9757918"/>
            <a:ext cx="435376" cy="320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title"/>
          </p:nvPr>
        </p:nvSpPr>
        <p:spPr>
          <a:xfrm>
            <a:off x="3290591" y="468812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body" idx="1"/>
          </p:nvPr>
        </p:nvSpPr>
        <p:spPr>
          <a:xfrm>
            <a:off x="3290591" y="2745879"/>
            <a:ext cx="11706820" cy="663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marL="457200" marR="0" lvl="0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sldNum" idx="12"/>
          </p:nvPr>
        </p:nvSpPr>
        <p:spPr>
          <a:xfrm>
            <a:off x="8951864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>
              <a:defRPr/>
            </a:pPr>
            <a:fld id="{00000000-1234-1234-1234-123412341234}" type="slidenum">
              <a:rPr lang="en-US" smtClean="0"/>
              <a:pPr defTabSz="102870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5505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492" y="4395439"/>
            <a:ext cx="5807177" cy="43553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468" y="2349513"/>
            <a:ext cx="7079226" cy="268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1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"/>
          <p:cNvSpPr txBox="1">
            <a:spLocks noGrp="1"/>
          </p:cNvSpPr>
          <p:nvPr>
            <p:ph type="title"/>
          </p:nvPr>
        </p:nvSpPr>
        <p:spPr>
          <a:xfrm>
            <a:off x="4693717" y="2428414"/>
            <a:ext cx="8857688" cy="1708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750" tIns="33750" rIns="33750" bIns="33750" anchor="ctr" anchorCtr="0">
            <a:normAutofit/>
          </a:bodyPr>
          <a:lstStyle/>
          <a:p>
            <a:r>
              <a:rPr lang="en-US" sz="48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STEM FUNDAMENTAL</a:t>
            </a:r>
            <a:endParaRPr sz="4800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imes New Roman"/>
            </a:endParaRPr>
          </a:p>
        </p:txBody>
      </p:sp>
      <p:sp>
        <p:nvSpPr>
          <p:cNvPr id="72" name="Google Shape;72;p1"/>
          <p:cNvSpPr txBox="1"/>
          <p:nvPr/>
        </p:nvSpPr>
        <p:spPr>
          <a:xfrm>
            <a:off x="4751275" y="4413787"/>
            <a:ext cx="8742600" cy="2873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54" tIns="51413" rIns="102854" bIns="51413" anchor="t" anchorCtr="0">
            <a:spAutoFit/>
          </a:bodyPr>
          <a:lstStyle/>
          <a:p>
            <a:pPr>
              <a:defRPr/>
            </a:pPr>
            <a:r>
              <a: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SESSION NO:</a:t>
            </a:r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 3</a:t>
            </a:r>
          </a:p>
          <a:p>
            <a:pPr>
              <a:defRPr/>
            </a:pP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imes New Roman"/>
            </a:endParaRPr>
          </a:p>
          <a:p>
            <a:pPr>
              <a:defRPr/>
            </a:pPr>
            <a:r>
              <a: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TOPIC OF THE DAY: </a:t>
            </a:r>
            <a:r>
              <a:rPr lang="en-US" sz="3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Kaleidoscope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imes New Roman"/>
            </a:endParaRPr>
          </a:p>
          <a:p>
            <a:pPr>
              <a:defRPr/>
            </a:pP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imes New Roman"/>
            </a:endParaRPr>
          </a:p>
          <a:p>
            <a:pPr>
              <a:defRPr/>
            </a:pPr>
            <a:r>
              <a: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LEARNING TARGET: </a:t>
            </a:r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Reflection of </a:t>
            </a:r>
            <a:r>
              <a:rPr lang="en-US" sz="3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Light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71957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"/>
          <p:cNvSpPr/>
          <p:nvPr/>
        </p:nvSpPr>
        <p:spPr>
          <a:xfrm>
            <a:off x="9054914" y="5005001"/>
            <a:ext cx="178175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>
              <a:buSzPts val="1800"/>
            </a:pPr>
            <a:r>
              <a:rPr lang="en-US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1"/>
          <p:cNvSpPr txBox="1"/>
          <p:nvPr/>
        </p:nvSpPr>
        <p:spPr>
          <a:xfrm>
            <a:off x="7523221" y="1575281"/>
            <a:ext cx="4216950" cy="684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>
              <a:buSzPts val="4400"/>
            </a:pPr>
            <a:r>
              <a:rPr lang="en-US" sz="4000" b="1" dirty="0" smtClean="0">
                <a:solidFill>
                  <a:schemeClr val="bg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Kaleidoscope</a:t>
            </a:r>
            <a:endParaRPr sz="4000" b="1" dirty="0">
              <a:solidFill>
                <a:schemeClr val="bg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mbria"/>
            </a:endParaRPr>
          </a:p>
        </p:txBody>
      </p:sp>
      <p:pic>
        <p:nvPicPr>
          <p:cNvPr id="52" name="Google Shape;52;p1" descr="sour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94396" y="3008386"/>
            <a:ext cx="6474601" cy="50197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158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/>
          <p:nvPr/>
        </p:nvSpPr>
        <p:spPr>
          <a:xfrm>
            <a:off x="9054914" y="5005001"/>
            <a:ext cx="178175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>
              <a:buSzPts val="1800"/>
            </a:pPr>
            <a:r>
              <a:rPr lang="en-US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"/>
          <p:cNvSpPr txBox="1"/>
          <p:nvPr/>
        </p:nvSpPr>
        <p:spPr>
          <a:xfrm>
            <a:off x="3045374" y="2221762"/>
            <a:ext cx="11658600" cy="105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>
              <a:buSzPts val="3200"/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A kaleidoscope is a pattern of mirrors containing loose, colored objects such as beads or pebbles and bits of glass. </a:t>
            </a:r>
            <a:endParaRPr sz="3200" dirty="0">
              <a:solidFill>
                <a:schemeClr val="bg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</p:txBody>
      </p:sp>
      <p:pic>
        <p:nvPicPr>
          <p:cNvPr id="64" name="Google Shape;64;p2" descr="https://lh5.googleusercontent.com/hJeYWPVwWNqJKDAKJv-RTciX5dBjhdtiUjkzCaMxdDNjXtDlG6JUT7UZ3OKQexSpRczohlKBvfIgR438JNGQQIYFvjU-pB0OV_ihV2edUVoYUf6vVP8IMR_V7InAl3cUecUCp46J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0860" y="3811208"/>
            <a:ext cx="5327629" cy="4435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"/>
          <p:cNvSpPr/>
          <p:nvPr/>
        </p:nvSpPr>
        <p:spPr>
          <a:xfrm>
            <a:off x="9054914" y="5005001"/>
            <a:ext cx="178175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>
              <a:buSzPts val="1800"/>
            </a:pPr>
            <a:r>
              <a:rPr lang="en-US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5" name="Google Shape;75;p3" descr="kaliedoscope"/>
          <p:cNvPicPr preferRelativeResize="0"/>
          <p:nvPr/>
        </p:nvPicPr>
        <p:blipFill rotWithShape="1">
          <a:blip r:embed="rId3">
            <a:alphaModFix/>
          </a:blip>
          <a:srcRect l="11493" t="182" r="9572"/>
          <a:stretch/>
        </p:blipFill>
        <p:spPr>
          <a:xfrm>
            <a:off x="6389177" y="3569509"/>
            <a:ext cx="5101140" cy="4609238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3"/>
          <p:cNvSpPr txBox="1"/>
          <p:nvPr/>
        </p:nvSpPr>
        <p:spPr>
          <a:xfrm>
            <a:off x="5761002" y="2295211"/>
            <a:ext cx="7629534" cy="684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>
              <a:buSzPts val="4400"/>
            </a:pP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 Let’s make our Kaleidoscope</a:t>
            </a:r>
            <a:endParaRPr sz="4000" b="1" dirty="0">
              <a:solidFill>
                <a:schemeClr val="bg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mbr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352" y="2346806"/>
            <a:ext cx="10992021" cy="496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337815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White">
      <a:dk1>
        <a:srgbClr val="FFFFFF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1639</TotalTime>
  <Words>46</Words>
  <Application>Microsoft Office PowerPoint</Application>
  <PresentationFormat>Custom</PresentationFormat>
  <Paragraphs>12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Cambria</vt:lpstr>
      <vt:lpstr>Helvetica Neue</vt:lpstr>
      <vt:lpstr>Helvetica Neue Light</vt:lpstr>
      <vt:lpstr>Lato Light</vt:lpstr>
      <vt:lpstr>Tahoma</vt:lpstr>
      <vt:lpstr>Times New Roman</vt:lpstr>
      <vt:lpstr>Theme1</vt:lpstr>
      <vt:lpstr>PowerPoint Presentation</vt:lpstr>
      <vt:lpstr>STEM FUNDAMENTAL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iRobokid Robotics</dc:creator>
  <cp:lastModifiedBy>admin</cp:lastModifiedBy>
  <cp:revision>13</cp:revision>
  <dcterms:created xsi:type="dcterms:W3CDTF">2022-04-30T09:42:50Z</dcterms:created>
  <dcterms:modified xsi:type="dcterms:W3CDTF">2022-09-21T06:20:19Z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2022-04-22T05:30:00Z</vt:filetime>
  </property>
  <property fmtid="{D5CDD505-2E9C-101B-9397-08002B2CF9AE}" pid="3" name="Creator">
    <vt:lpwstr>Canva</vt:lpwstr>
  </property>
  <property fmtid="{D5CDD505-2E9C-101B-9397-08002B2CF9AE}" pid="4" name="LastSaved">
    <vt:filetime>2022-04-22T05:30:00Z</vt:filetime>
  </property>
  <property fmtid="{D5CDD505-2E9C-101B-9397-08002B2CF9AE}" pid="5" name="ICV">
    <vt:lpwstr>DC881E89517245019763232129B6CEBC</vt:lpwstr>
  </property>
  <property fmtid="{D5CDD505-2E9C-101B-9397-08002B2CF9AE}" pid="6" name="KSOProductBuildVer">
    <vt:lpwstr>1033-11.2.0.11074</vt:lpwstr>
  </property>
</Properties>
</file>